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70" r:id="rId8"/>
    <p:sldId id="26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77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08" y="0"/>
            <a:ext cx="946854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2048" y="3524577"/>
            <a:ext cx="8604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«</a:t>
            </a:r>
            <a:r>
              <a:rPr lang="ru-RU" sz="96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Дорога</a:t>
            </a:r>
          </a:p>
          <a:p>
            <a:pPr algn="ctr"/>
            <a:r>
              <a:rPr lang="ru-RU" sz="96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к звездам»</a:t>
            </a:r>
            <a:endParaRPr lang="ru-RU" sz="96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17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04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3157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0"/>
            <a:ext cx="9182230" cy="6853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829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4" y="25895"/>
            <a:ext cx="9119096" cy="6863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828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050" y="5715000"/>
            <a:ext cx="9163049" cy="1143000"/>
          </a:xfrm>
        </p:spPr>
        <p:txBody>
          <a:bodyPr>
            <a:noAutofit/>
          </a:bodyPr>
          <a:lstStyle/>
          <a:p>
            <a:r>
              <a:rPr lang="ru-RU" sz="3200" dirty="0"/>
              <a:t>Внешний вид космической укладки с питанием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6305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864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6"/>
            <a:ext cx="9144000" cy="684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621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" y="548680"/>
            <a:ext cx="9139312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119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344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32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17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52" y="0"/>
            <a:ext cx="9165952" cy="687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789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9" y="0"/>
            <a:ext cx="914976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810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2" y="0"/>
            <a:ext cx="9123288" cy="657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126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4"/>
            <a:ext cx="9212711" cy="684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512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9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020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40"/>
            <a:ext cx="9195854" cy="688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580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" y="12824"/>
            <a:ext cx="9134424" cy="6845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4944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Внешний вид космической укладки с питанием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8</cp:revision>
  <dcterms:modified xsi:type="dcterms:W3CDTF">2005-12-31T23:18:21Z</dcterms:modified>
</cp:coreProperties>
</file>